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01.05.2019)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(май-июль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267111"/>
              </p:ext>
            </p:extLst>
          </p:nvPr>
        </p:nvGraphicFramePr>
        <p:xfrm>
          <a:off x="971600" y="3284984"/>
          <a:ext cx="7344816" cy="2177162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(в редакции от 17.02.2017),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39195"/>
              </p:ext>
            </p:extLst>
          </p:nvPr>
        </p:nvGraphicFramePr>
        <p:xfrm>
          <a:off x="827584" y="908720"/>
          <a:ext cx="7632847" cy="549204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686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1128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Альканова Юлия Борисовна</cp:lastModifiedBy>
  <cp:revision>29</cp:revision>
  <dcterms:created xsi:type="dcterms:W3CDTF">2016-04-04T07:48:39Z</dcterms:created>
  <dcterms:modified xsi:type="dcterms:W3CDTF">2019-04-02T10:42:11Z</dcterms:modified>
</cp:coreProperties>
</file>